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</p:sldIdLst>
  <p:sldSz cx="19080163" cy="103679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50" d="100"/>
          <a:sy n="150" d="100"/>
        </p:scale>
        <p:origin x="318" y="-2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85021" y="1696795"/>
            <a:ext cx="14310122" cy="3609587"/>
          </a:xfrm>
        </p:spPr>
        <p:txBody>
          <a:bodyPr anchor="b"/>
          <a:lstStyle>
            <a:lvl1pPr algn="ctr">
              <a:defRPr sz="907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85021" y="5445581"/>
            <a:ext cx="14310122" cy="2503190"/>
          </a:xfrm>
        </p:spPr>
        <p:txBody>
          <a:bodyPr/>
          <a:lstStyle>
            <a:lvl1pPr marL="0" indent="0" algn="ctr">
              <a:buNone/>
              <a:defRPr sz="3628"/>
            </a:lvl1pPr>
            <a:lvl2pPr marL="691195" indent="0" algn="ctr">
              <a:buNone/>
              <a:defRPr sz="3024"/>
            </a:lvl2pPr>
            <a:lvl3pPr marL="1382390" indent="0" algn="ctr">
              <a:buNone/>
              <a:defRPr sz="2721"/>
            </a:lvl3pPr>
            <a:lvl4pPr marL="2073585" indent="0" algn="ctr">
              <a:buNone/>
              <a:defRPr sz="2419"/>
            </a:lvl4pPr>
            <a:lvl5pPr marL="2764780" indent="0" algn="ctr">
              <a:buNone/>
              <a:defRPr sz="2419"/>
            </a:lvl5pPr>
            <a:lvl6pPr marL="3455975" indent="0" algn="ctr">
              <a:buNone/>
              <a:defRPr sz="2419"/>
            </a:lvl6pPr>
            <a:lvl7pPr marL="4147170" indent="0" algn="ctr">
              <a:buNone/>
              <a:defRPr sz="2419"/>
            </a:lvl7pPr>
            <a:lvl8pPr marL="4838365" indent="0" algn="ctr">
              <a:buNone/>
              <a:defRPr sz="2419"/>
            </a:lvl8pPr>
            <a:lvl9pPr marL="5529560" indent="0" algn="ctr">
              <a:buNone/>
              <a:defRPr sz="2419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145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676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654242" y="551998"/>
            <a:ext cx="4114160" cy="878636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11761" y="551998"/>
            <a:ext cx="12103978" cy="878636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300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763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1823" y="2584792"/>
            <a:ext cx="16456641" cy="4312784"/>
          </a:xfrm>
        </p:spPr>
        <p:txBody>
          <a:bodyPr anchor="b"/>
          <a:lstStyle>
            <a:lvl1pPr>
              <a:defRPr sz="907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1823" y="6938377"/>
            <a:ext cx="16456641" cy="2267991"/>
          </a:xfrm>
        </p:spPr>
        <p:txBody>
          <a:bodyPr/>
          <a:lstStyle>
            <a:lvl1pPr marL="0" indent="0">
              <a:buNone/>
              <a:defRPr sz="3628">
                <a:solidFill>
                  <a:schemeClr val="tx1">
                    <a:tint val="75000"/>
                  </a:schemeClr>
                </a:solidFill>
              </a:defRPr>
            </a:lvl1pPr>
            <a:lvl2pPr marL="691195" indent="0">
              <a:buNone/>
              <a:defRPr sz="3024">
                <a:solidFill>
                  <a:schemeClr val="tx1">
                    <a:tint val="75000"/>
                  </a:schemeClr>
                </a:solidFill>
              </a:defRPr>
            </a:lvl2pPr>
            <a:lvl3pPr marL="1382390" indent="0">
              <a:buNone/>
              <a:defRPr sz="2721">
                <a:solidFill>
                  <a:schemeClr val="tx1">
                    <a:tint val="75000"/>
                  </a:schemeClr>
                </a:solidFill>
              </a:defRPr>
            </a:lvl3pPr>
            <a:lvl4pPr marL="2073585" indent="0">
              <a:buNone/>
              <a:defRPr sz="2419">
                <a:solidFill>
                  <a:schemeClr val="tx1">
                    <a:tint val="75000"/>
                  </a:schemeClr>
                </a:solidFill>
              </a:defRPr>
            </a:lvl4pPr>
            <a:lvl5pPr marL="2764780" indent="0">
              <a:buNone/>
              <a:defRPr sz="2419">
                <a:solidFill>
                  <a:schemeClr val="tx1">
                    <a:tint val="75000"/>
                  </a:schemeClr>
                </a:solidFill>
              </a:defRPr>
            </a:lvl5pPr>
            <a:lvl6pPr marL="3455975" indent="0">
              <a:buNone/>
              <a:defRPr sz="2419">
                <a:solidFill>
                  <a:schemeClr val="tx1">
                    <a:tint val="75000"/>
                  </a:schemeClr>
                </a:solidFill>
              </a:defRPr>
            </a:lvl6pPr>
            <a:lvl7pPr marL="4147170" indent="0">
              <a:buNone/>
              <a:defRPr sz="2419">
                <a:solidFill>
                  <a:schemeClr val="tx1">
                    <a:tint val="75000"/>
                  </a:schemeClr>
                </a:solidFill>
              </a:defRPr>
            </a:lvl7pPr>
            <a:lvl8pPr marL="4838365" indent="0">
              <a:buNone/>
              <a:defRPr sz="2419">
                <a:solidFill>
                  <a:schemeClr val="tx1">
                    <a:tint val="75000"/>
                  </a:schemeClr>
                </a:solidFill>
              </a:defRPr>
            </a:lvl8pPr>
            <a:lvl9pPr marL="5529560" indent="0">
              <a:buNone/>
              <a:defRPr sz="241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796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1761" y="2759990"/>
            <a:ext cx="8109069" cy="657837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659333" y="2759990"/>
            <a:ext cx="8109069" cy="657837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163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4246" y="551999"/>
            <a:ext cx="16456641" cy="200399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4247" y="2541592"/>
            <a:ext cx="8071803" cy="1245595"/>
          </a:xfrm>
        </p:spPr>
        <p:txBody>
          <a:bodyPr anchor="b"/>
          <a:lstStyle>
            <a:lvl1pPr marL="0" indent="0">
              <a:buNone/>
              <a:defRPr sz="3628" b="1"/>
            </a:lvl1pPr>
            <a:lvl2pPr marL="691195" indent="0">
              <a:buNone/>
              <a:defRPr sz="3024" b="1"/>
            </a:lvl2pPr>
            <a:lvl3pPr marL="1382390" indent="0">
              <a:buNone/>
              <a:defRPr sz="2721" b="1"/>
            </a:lvl3pPr>
            <a:lvl4pPr marL="2073585" indent="0">
              <a:buNone/>
              <a:defRPr sz="2419" b="1"/>
            </a:lvl4pPr>
            <a:lvl5pPr marL="2764780" indent="0">
              <a:buNone/>
              <a:defRPr sz="2419" b="1"/>
            </a:lvl5pPr>
            <a:lvl6pPr marL="3455975" indent="0">
              <a:buNone/>
              <a:defRPr sz="2419" b="1"/>
            </a:lvl6pPr>
            <a:lvl7pPr marL="4147170" indent="0">
              <a:buNone/>
              <a:defRPr sz="2419" b="1"/>
            </a:lvl7pPr>
            <a:lvl8pPr marL="4838365" indent="0">
              <a:buNone/>
              <a:defRPr sz="2419" b="1"/>
            </a:lvl8pPr>
            <a:lvl9pPr marL="5529560" indent="0">
              <a:buNone/>
              <a:defRPr sz="2419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4247" y="3787186"/>
            <a:ext cx="8071803" cy="557038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59333" y="2541592"/>
            <a:ext cx="8111554" cy="1245595"/>
          </a:xfrm>
        </p:spPr>
        <p:txBody>
          <a:bodyPr anchor="b"/>
          <a:lstStyle>
            <a:lvl1pPr marL="0" indent="0">
              <a:buNone/>
              <a:defRPr sz="3628" b="1"/>
            </a:lvl1pPr>
            <a:lvl2pPr marL="691195" indent="0">
              <a:buNone/>
              <a:defRPr sz="3024" b="1"/>
            </a:lvl2pPr>
            <a:lvl3pPr marL="1382390" indent="0">
              <a:buNone/>
              <a:defRPr sz="2721" b="1"/>
            </a:lvl3pPr>
            <a:lvl4pPr marL="2073585" indent="0">
              <a:buNone/>
              <a:defRPr sz="2419" b="1"/>
            </a:lvl4pPr>
            <a:lvl5pPr marL="2764780" indent="0">
              <a:buNone/>
              <a:defRPr sz="2419" b="1"/>
            </a:lvl5pPr>
            <a:lvl6pPr marL="3455975" indent="0">
              <a:buNone/>
              <a:defRPr sz="2419" b="1"/>
            </a:lvl6pPr>
            <a:lvl7pPr marL="4147170" indent="0">
              <a:buNone/>
              <a:defRPr sz="2419" b="1"/>
            </a:lvl7pPr>
            <a:lvl8pPr marL="4838365" indent="0">
              <a:buNone/>
              <a:defRPr sz="2419" b="1"/>
            </a:lvl8pPr>
            <a:lvl9pPr marL="5529560" indent="0">
              <a:buNone/>
              <a:defRPr sz="2419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659333" y="3787186"/>
            <a:ext cx="8111554" cy="557038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320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872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164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4247" y="691198"/>
            <a:ext cx="6153849" cy="2419191"/>
          </a:xfrm>
        </p:spPr>
        <p:txBody>
          <a:bodyPr anchor="b"/>
          <a:lstStyle>
            <a:lvl1pPr>
              <a:defRPr sz="483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11554" y="1492795"/>
            <a:ext cx="9659333" cy="7367974"/>
          </a:xfrm>
        </p:spPr>
        <p:txBody>
          <a:bodyPr/>
          <a:lstStyle>
            <a:lvl1pPr>
              <a:defRPr sz="4838"/>
            </a:lvl1pPr>
            <a:lvl2pPr>
              <a:defRPr sz="4233"/>
            </a:lvl2pPr>
            <a:lvl3pPr>
              <a:defRPr sz="3628"/>
            </a:lvl3pPr>
            <a:lvl4pPr>
              <a:defRPr sz="3024"/>
            </a:lvl4pPr>
            <a:lvl5pPr>
              <a:defRPr sz="3024"/>
            </a:lvl5pPr>
            <a:lvl6pPr>
              <a:defRPr sz="3024"/>
            </a:lvl6pPr>
            <a:lvl7pPr>
              <a:defRPr sz="3024"/>
            </a:lvl7pPr>
            <a:lvl8pPr>
              <a:defRPr sz="3024"/>
            </a:lvl8pPr>
            <a:lvl9pPr>
              <a:defRPr sz="3024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4247" y="3110389"/>
            <a:ext cx="6153849" cy="5762380"/>
          </a:xfrm>
        </p:spPr>
        <p:txBody>
          <a:bodyPr/>
          <a:lstStyle>
            <a:lvl1pPr marL="0" indent="0">
              <a:buNone/>
              <a:defRPr sz="2419"/>
            </a:lvl1pPr>
            <a:lvl2pPr marL="691195" indent="0">
              <a:buNone/>
              <a:defRPr sz="2117"/>
            </a:lvl2pPr>
            <a:lvl3pPr marL="1382390" indent="0">
              <a:buNone/>
              <a:defRPr sz="1814"/>
            </a:lvl3pPr>
            <a:lvl4pPr marL="2073585" indent="0">
              <a:buNone/>
              <a:defRPr sz="1512"/>
            </a:lvl4pPr>
            <a:lvl5pPr marL="2764780" indent="0">
              <a:buNone/>
              <a:defRPr sz="1512"/>
            </a:lvl5pPr>
            <a:lvl6pPr marL="3455975" indent="0">
              <a:buNone/>
              <a:defRPr sz="1512"/>
            </a:lvl6pPr>
            <a:lvl7pPr marL="4147170" indent="0">
              <a:buNone/>
              <a:defRPr sz="1512"/>
            </a:lvl7pPr>
            <a:lvl8pPr marL="4838365" indent="0">
              <a:buNone/>
              <a:defRPr sz="1512"/>
            </a:lvl8pPr>
            <a:lvl9pPr marL="5529560" indent="0">
              <a:buNone/>
              <a:defRPr sz="151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240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4247" y="691198"/>
            <a:ext cx="6153849" cy="2419191"/>
          </a:xfrm>
        </p:spPr>
        <p:txBody>
          <a:bodyPr anchor="b"/>
          <a:lstStyle>
            <a:lvl1pPr>
              <a:defRPr sz="483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11554" y="1492795"/>
            <a:ext cx="9659333" cy="7367974"/>
          </a:xfrm>
        </p:spPr>
        <p:txBody>
          <a:bodyPr anchor="t"/>
          <a:lstStyle>
            <a:lvl1pPr marL="0" indent="0">
              <a:buNone/>
              <a:defRPr sz="4838"/>
            </a:lvl1pPr>
            <a:lvl2pPr marL="691195" indent="0">
              <a:buNone/>
              <a:defRPr sz="4233"/>
            </a:lvl2pPr>
            <a:lvl3pPr marL="1382390" indent="0">
              <a:buNone/>
              <a:defRPr sz="3628"/>
            </a:lvl3pPr>
            <a:lvl4pPr marL="2073585" indent="0">
              <a:buNone/>
              <a:defRPr sz="3024"/>
            </a:lvl4pPr>
            <a:lvl5pPr marL="2764780" indent="0">
              <a:buNone/>
              <a:defRPr sz="3024"/>
            </a:lvl5pPr>
            <a:lvl6pPr marL="3455975" indent="0">
              <a:buNone/>
              <a:defRPr sz="3024"/>
            </a:lvl6pPr>
            <a:lvl7pPr marL="4147170" indent="0">
              <a:buNone/>
              <a:defRPr sz="3024"/>
            </a:lvl7pPr>
            <a:lvl8pPr marL="4838365" indent="0">
              <a:buNone/>
              <a:defRPr sz="3024"/>
            </a:lvl8pPr>
            <a:lvl9pPr marL="5529560" indent="0">
              <a:buNone/>
              <a:defRPr sz="3024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4247" y="3110389"/>
            <a:ext cx="6153849" cy="5762380"/>
          </a:xfrm>
        </p:spPr>
        <p:txBody>
          <a:bodyPr/>
          <a:lstStyle>
            <a:lvl1pPr marL="0" indent="0">
              <a:buNone/>
              <a:defRPr sz="2419"/>
            </a:lvl1pPr>
            <a:lvl2pPr marL="691195" indent="0">
              <a:buNone/>
              <a:defRPr sz="2117"/>
            </a:lvl2pPr>
            <a:lvl3pPr marL="1382390" indent="0">
              <a:buNone/>
              <a:defRPr sz="1814"/>
            </a:lvl3pPr>
            <a:lvl4pPr marL="2073585" indent="0">
              <a:buNone/>
              <a:defRPr sz="1512"/>
            </a:lvl4pPr>
            <a:lvl5pPr marL="2764780" indent="0">
              <a:buNone/>
              <a:defRPr sz="1512"/>
            </a:lvl5pPr>
            <a:lvl6pPr marL="3455975" indent="0">
              <a:buNone/>
              <a:defRPr sz="1512"/>
            </a:lvl6pPr>
            <a:lvl7pPr marL="4147170" indent="0">
              <a:buNone/>
              <a:defRPr sz="1512"/>
            </a:lvl7pPr>
            <a:lvl8pPr marL="4838365" indent="0">
              <a:buNone/>
              <a:defRPr sz="1512"/>
            </a:lvl8pPr>
            <a:lvl9pPr marL="5529560" indent="0">
              <a:buNone/>
              <a:defRPr sz="151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163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1761" y="551999"/>
            <a:ext cx="16456641" cy="20039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1761" y="2759990"/>
            <a:ext cx="16456641" cy="65783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1761" y="9609566"/>
            <a:ext cx="4293037" cy="5519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1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20304" y="9609566"/>
            <a:ext cx="6439555" cy="5519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1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475365" y="9609566"/>
            <a:ext cx="4293037" cy="5519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1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809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1382390" rtl="0" eaLnBrk="1" latinLnBrk="0" hangingPunct="1">
        <a:lnSpc>
          <a:spcPct val="90000"/>
        </a:lnSpc>
        <a:spcBef>
          <a:spcPct val="0"/>
        </a:spcBef>
        <a:buNone/>
        <a:defRPr sz="665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5597" indent="-345597" algn="l" defTabSz="1382390" rtl="0" eaLnBrk="1" latinLnBrk="0" hangingPunct="1">
        <a:lnSpc>
          <a:spcPct val="90000"/>
        </a:lnSpc>
        <a:spcBef>
          <a:spcPts val="1512"/>
        </a:spcBef>
        <a:buFont typeface="Arial" panose="020B0604020202020204" pitchFamily="34" charset="0"/>
        <a:buChar char="•"/>
        <a:defRPr sz="4233" kern="1200">
          <a:solidFill>
            <a:schemeClr val="tx1"/>
          </a:solidFill>
          <a:latin typeface="+mn-lt"/>
          <a:ea typeface="+mn-ea"/>
          <a:cs typeface="+mn-cs"/>
        </a:defRPr>
      </a:lvl1pPr>
      <a:lvl2pPr marL="1036792" indent="-345597" algn="l" defTabSz="1382390" rtl="0" eaLnBrk="1" latinLnBrk="0" hangingPunct="1">
        <a:lnSpc>
          <a:spcPct val="90000"/>
        </a:lnSpc>
        <a:spcBef>
          <a:spcPts val="756"/>
        </a:spcBef>
        <a:buFont typeface="Arial" panose="020B0604020202020204" pitchFamily="34" charset="0"/>
        <a:buChar char="•"/>
        <a:defRPr sz="3628" kern="1200">
          <a:solidFill>
            <a:schemeClr val="tx1"/>
          </a:solidFill>
          <a:latin typeface="+mn-lt"/>
          <a:ea typeface="+mn-ea"/>
          <a:cs typeface="+mn-cs"/>
        </a:defRPr>
      </a:lvl2pPr>
      <a:lvl3pPr marL="1727987" indent="-345597" algn="l" defTabSz="1382390" rtl="0" eaLnBrk="1" latinLnBrk="0" hangingPunct="1">
        <a:lnSpc>
          <a:spcPct val="90000"/>
        </a:lnSpc>
        <a:spcBef>
          <a:spcPts val="756"/>
        </a:spcBef>
        <a:buFont typeface="Arial" panose="020B0604020202020204" pitchFamily="34" charset="0"/>
        <a:buChar char="•"/>
        <a:defRPr sz="3024" kern="1200">
          <a:solidFill>
            <a:schemeClr val="tx1"/>
          </a:solidFill>
          <a:latin typeface="+mn-lt"/>
          <a:ea typeface="+mn-ea"/>
          <a:cs typeface="+mn-cs"/>
        </a:defRPr>
      </a:lvl3pPr>
      <a:lvl4pPr marL="2419182" indent="-345597" algn="l" defTabSz="1382390" rtl="0" eaLnBrk="1" latinLnBrk="0" hangingPunct="1">
        <a:lnSpc>
          <a:spcPct val="90000"/>
        </a:lnSpc>
        <a:spcBef>
          <a:spcPts val="756"/>
        </a:spcBef>
        <a:buFont typeface="Arial" panose="020B0604020202020204" pitchFamily="34" charset="0"/>
        <a:buChar char="•"/>
        <a:defRPr sz="2721" kern="1200">
          <a:solidFill>
            <a:schemeClr val="tx1"/>
          </a:solidFill>
          <a:latin typeface="+mn-lt"/>
          <a:ea typeface="+mn-ea"/>
          <a:cs typeface="+mn-cs"/>
        </a:defRPr>
      </a:lvl4pPr>
      <a:lvl5pPr marL="3110377" indent="-345597" algn="l" defTabSz="1382390" rtl="0" eaLnBrk="1" latinLnBrk="0" hangingPunct="1">
        <a:lnSpc>
          <a:spcPct val="90000"/>
        </a:lnSpc>
        <a:spcBef>
          <a:spcPts val="756"/>
        </a:spcBef>
        <a:buFont typeface="Arial" panose="020B0604020202020204" pitchFamily="34" charset="0"/>
        <a:buChar char="•"/>
        <a:defRPr sz="2721" kern="1200">
          <a:solidFill>
            <a:schemeClr val="tx1"/>
          </a:solidFill>
          <a:latin typeface="+mn-lt"/>
          <a:ea typeface="+mn-ea"/>
          <a:cs typeface="+mn-cs"/>
        </a:defRPr>
      </a:lvl5pPr>
      <a:lvl6pPr marL="3801572" indent="-345597" algn="l" defTabSz="1382390" rtl="0" eaLnBrk="1" latinLnBrk="0" hangingPunct="1">
        <a:lnSpc>
          <a:spcPct val="90000"/>
        </a:lnSpc>
        <a:spcBef>
          <a:spcPts val="756"/>
        </a:spcBef>
        <a:buFont typeface="Arial" panose="020B0604020202020204" pitchFamily="34" charset="0"/>
        <a:buChar char="•"/>
        <a:defRPr sz="2721" kern="1200">
          <a:solidFill>
            <a:schemeClr val="tx1"/>
          </a:solidFill>
          <a:latin typeface="+mn-lt"/>
          <a:ea typeface="+mn-ea"/>
          <a:cs typeface="+mn-cs"/>
        </a:defRPr>
      </a:lvl6pPr>
      <a:lvl7pPr marL="4492767" indent="-345597" algn="l" defTabSz="1382390" rtl="0" eaLnBrk="1" latinLnBrk="0" hangingPunct="1">
        <a:lnSpc>
          <a:spcPct val="90000"/>
        </a:lnSpc>
        <a:spcBef>
          <a:spcPts val="756"/>
        </a:spcBef>
        <a:buFont typeface="Arial" panose="020B0604020202020204" pitchFamily="34" charset="0"/>
        <a:buChar char="•"/>
        <a:defRPr sz="2721" kern="1200">
          <a:solidFill>
            <a:schemeClr val="tx1"/>
          </a:solidFill>
          <a:latin typeface="+mn-lt"/>
          <a:ea typeface="+mn-ea"/>
          <a:cs typeface="+mn-cs"/>
        </a:defRPr>
      </a:lvl7pPr>
      <a:lvl8pPr marL="5183962" indent="-345597" algn="l" defTabSz="1382390" rtl="0" eaLnBrk="1" latinLnBrk="0" hangingPunct="1">
        <a:lnSpc>
          <a:spcPct val="90000"/>
        </a:lnSpc>
        <a:spcBef>
          <a:spcPts val="756"/>
        </a:spcBef>
        <a:buFont typeface="Arial" panose="020B0604020202020204" pitchFamily="34" charset="0"/>
        <a:buChar char="•"/>
        <a:defRPr sz="2721" kern="1200">
          <a:solidFill>
            <a:schemeClr val="tx1"/>
          </a:solidFill>
          <a:latin typeface="+mn-lt"/>
          <a:ea typeface="+mn-ea"/>
          <a:cs typeface="+mn-cs"/>
        </a:defRPr>
      </a:lvl8pPr>
      <a:lvl9pPr marL="5875157" indent="-345597" algn="l" defTabSz="1382390" rtl="0" eaLnBrk="1" latinLnBrk="0" hangingPunct="1">
        <a:lnSpc>
          <a:spcPct val="90000"/>
        </a:lnSpc>
        <a:spcBef>
          <a:spcPts val="756"/>
        </a:spcBef>
        <a:buFont typeface="Arial" panose="020B0604020202020204" pitchFamily="34" charset="0"/>
        <a:buChar char="•"/>
        <a:defRPr sz="272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82390" rtl="0" eaLnBrk="1" latinLnBrk="0" hangingPunct="1">
        <a:defRPr sz="2721" kern="1200">
          <a:solidFill>
            <a:schemeClr val="tx1"/>
          </a:solidFill>
          <a:latin typeface="+mn-lt"/>
          <a:ea typeface="+mn-ea"/>
          <a:cs typeface="+mn-cs"/>
        </a:defRPr>
      </a:lvl1pPr>
      <a:lvl2pPr marL="691195" algn="l" defTabSz="1382390" rtl="0" eaLnBrk="1" latinLnBrk="0" hangingPunct="1">
        <a:defRPr sz="2721" kern="1200">
          <a:solidFill>
            <a:schemeClr val="tx1"/>
          </a:solidFill>
          <a:latin typeface="+mn-lt"/>
          <a:ea typeface="+mn-ea"/>
          <a:cs typeface="+mn-cs"/>
        </a:defRPr>
      </a:lvl2pPr>
      <a:lvl3pPr marL="1382390" algn="l" defTabSz="1382390" rtl="0" eaLnBrk="1" latinLnBrk="0" hangingPunct="1">
        <a:defRPr sz="2721" kern="1200">
          <a:solidFill>
            <a:schemeClr val="tx1"/>
          </a:solidFill>
          <a:latin typeface="+mn-lt"/>
          <a:ea typeface="+mn-ea"/>
          <a:cs typeface="+mn-cs"/>
        </a:defRPr>
      </a:lvl3pPr>
      <a:lvl4pPr marL="2073585" algn="l" defTabSz="1382390" rtl="0" eaLnBrk="1" latinLnBrk="0" hangingPunct="1">
        <a:defRPr sz="2721" kern="1200">
          <a:solidFill>
            <a:schemeClr val="tx1"/>
          </a:solidFill>
          <a:latin typeface="+mn-lt"/>
          <a:ea typeface="+mn-ea"/>
          <a:cs typeface="+mn-cs"/>
        </a:defRPr>
      </a:lvl4pPr>
      <a:lvl5pPr marL="2764780" algn="l" defTabSz="1382390" rtl="0" eaLnBrk="1" latinLnBrk="0" hangingPunct="1">
        <a:defRPr sz="2721" kern="1200">
          <a:solidFill>
            <a:schemeClr val="tx1"/>
          </a:solidFill>
          <a:latin typeface="+mn-lt"/>
          <a:ea typeface="+mn-ea"/>
          <a:cs typeface="+mn-cs"/>
        </a:defRPr>
      </a:lvl5pPr>
      <a:lvl6pPr marL="3455975" algn="l" defTabSz="1382390" rtl="0" eaLnBrk="1" latinLnBrk="0" hangingPunct="1">
        <a:defRPr sz="2721" kern="1200">
          <a:solidFill>
            <a:schemeClr val="tx1"/>
          </a:solidFill>
          <a:latin typeface="+mn-lt"/>
          <a:ea typeface="+mn-ea"/>
          <a:cs typeface="+mn-cs"/>
        </a:defRPr>
      </a:lvl6pPr>
      <a:lvl7pPr marL="4147170" algn="l" defTabSz="1382390" rtl="0" eaLnBrk="1" latinLnBrk="0" hangingPunct="1">
        <a:defRPr sz="2721" kern="1200">
          <a:solidFill>
            <a:schemeClr val="tx1"/>
          </a:solidFill>
          <a:latin typeface="+mn-lt"/>
          <a:ea typeface="+mn-ea"/>
          <a:cs typeface="+mn-cs"/>
        </a:defRPr>
      </a:lvl7pPr>
      <a:lvl8pPr marL="4838365" algn="l" defTabSz="1382390" rtl="0" eaLnBrk="1" latinLnBrk="0" hangingPunct="1">
        <a:defRPr sz="2721" kern="1200">
          <a:solidFill>
            <a:schemeClr val="tx1"/>
          </a:solidFill>
          <a:latin typeface="+mn-lt"/>
          <a:ea typeface="+mn-ea"/>
          <a:cs typeface="+mn-cs"/>
        </a:defRPr>
      </a:lvl8pPr>
      <a:lvl9pPr marL="5529560" algn="l" defTabSz="1382390" rtl="0" eaLnBrk="1" latinLnBrk="0" hangingPunct="1">
        <a:defRPr sz="2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0E9B544-CCC1-47D3-B566-D0B139E8B8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77" t="27744" r="30528" b="30840"/>
          <a:stretch/>
        </p:blipFill>
        <p:spPr>
          <a:xfrm>
            <a:off x="0" y="0"/>
            <a:ext cx="6756282" cy="34289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E6B4422-5E9F-4A15-BE42-C342BDA209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16" t="24169" r="27403" b="26761"/>
          <a:stretch/>
        </p:blipFill>
        <p:spPr>
          <a:xfrm>
            <a:off x="4062" y="3329076"/>
            <a:ext cx="6749303" cy="352892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550AF1F-EABC-4693-B600-ADBA1F254E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44" r="33701" b="1832"/>
          <a:stretch/>
        </p:blipFill>
        <p:spPr>
          <a:xfrm>
            <a:off x="6753365" y="-2"/>
            <a:ext cx="4137247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BDE59EE-0FD2-4FA9-8857-0CDFEE8D78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9" t="23589" r="13577" b="31795"/>
          <a:stretch/>
        </p:blipFill>
        <p:spPr>
          <a:xfrm>
            <a:off x="10886556" y="-2"/>
            <a:ext cx="8189555" cy="305972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D720293-74E9-4A17-A8A3-8BD76F8097B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91" t="11409" r="30646" b="28065"/>
          <a:stretch/>
        </p:blipFill>
        <p:spPr>
          <a:xfrm>
            <a:off x="10817307" y="2932042"/>
            <a:ext cx="3974981" cy="392596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58467F15-71EB-48C6-9447-12D4D6FF9D0C}"/>
              </a:ext>
            </a:extLst>
          </p:cNvPr>
          <p:cNvSpPr txBox="1"/>
          <p:nvPr/>
        </p:nvSpPr>
        <p:spPr>
          <a:xfrm>
            <a:off x="2" y="1"/>
            <a:ext cx="444767" cy="7321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999" dirty="0"/>
              <a:t>a</a:t>
            </a:r>
            <a:endParaRPr lang="zh-CN" altLang="en-US" sz="3999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BB4807B-6C5C-4305-958E-F5CD92697485}"/>
              </a:ext>
            </a:extLst>
          </p:cNvPr>
          <p:cNvSpPr txBox="1"/>
          <p:nvPr/>
        </p:nvSpPr>
        <p:spPr>
          <a:xfrm>
            <a:off x="2" y="3302671"/>
            <a:ext cx="469641" cy="7321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999" dirty="0"/>
              <a:t>b</a:t>
            </a:r>
            <a:endParaRPr lang="zh-CN" altLang="en-US" sz="3999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B87393-9EF3-4F8C-B849-E3040F0C8FB9}"/>
              </a:ext>
            </a:extLst>
          </p:cNvPr>
          <p:cNvSpPr txBox="1"/>
          <p:nvPr/>
        </p:nvSpPr>
        <p:spPr>
          <a:xfrm>
            <a:off x="6770915" y="1"/>
            <a:ext cx="414917" cy="7321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999" dirty="0"/>
              <a:t>c</a:t>
            </a:r>
            <a:endParaRPr lang="zh-CN" altLang="en-US" sz="3999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5F3384C-F0C6-48EA-9B6E-DDE8A02FD3EA}"/>
              </a:ext>
            </a:extLst>
          </p:cNvPr>
          <p:cNvSpPr txBox="1"/>
          <p:nvPr/>
        </p:nvSpPr>
        <p:spPr>
          <a:xfrm>
            <a:off x="11157228" y="1"/>
            <a:ext cx="469641" cy="7321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999" dirty="0"/>
              <a:t>d</a:t>
            </a:r>
            <a:endParaRPr lang="zh-CN" altLang="en-US" sz="3999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F59F4B2-BA03-4B2C-B028-C7618D26760A}"/>
              </a:ext>
            </a:extLst>
          </p:cNvPr>
          <p:cNvSpPr txBox="1"/>
          <p:nvPr/>
        </p:nvSpPr>
        <p:spPr>
          <a:xfrm>
            <a:off x="11163122" y="2935225"/>
            <a:ext cx="454717" cy="7321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999" dirty="0"/>
              <a:t>e</a:t>
            </a:r>
            <a:endParaRPr lang="zh-CN" altLang="en-US" sz="3999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979631C-F99E-473C-9190-AE9B1B6ED65E}"/>
              </a:ext>
            </a:extLst>
          </p:cNvPr>
          <p:cNvSpPr/>
          <p:nvPr/>
        </p:nvSpPr>
        <p:spPr>
          <a:xfrm>
            <a:off x="987551" y="4379974"/>
            <a:ext cx="2295144" cy="1508760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2F61B1C-6B60-4FFD-9D28-30FB181F4254}"/>
              </a:ext>
            </a:extLst>
          </p:cNvPr>
          <p:cNvSpPr txBox="1"/>
          <p:nvPr/>
        </p:nvSpPr>
        <p:spPr>
          <a:xfrm>
            <a:off x="2291833" y="4395889"/>
            <a:ext cx="509442" cy="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①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113116F-ACE5-45EA-A414-38C1A8DA61E9}"/>
              </a:ext>
            </a:extLst>
          </p:cNvPr>
          <p:cNvSpPr txBox="1"/>
          <p:nvPr/>
        </p:nvSpPr>
        <p:spPr>
          <a:xfrm>
            <a:off x="1259869" y="4601056"/>
            <a:ext cx="509442" cy="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②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0E6776C-7312-40F5-A6E7-1BE02EEA175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9" t="14232" r="26110" b="11398"/>
          <a:stretch/>
        </p:blipFill>
        <p:spPr>
          <a:xfrm>
            <a:off x="14549435" y="2895638"/>
            <a:ext cx="4530728" cy="396236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0580ED54-C3FD-4594-8E69-5272F38FD856}"/>
              </a:ext>
            </a:extLst>
          </p:cNvPr>
          <p:cNvSpPr txBox="1"/>
          <p:nvPr/>
        </p:nvSpPr>
        <p:spPr>
          <a:xfrm>
            <a:off x="14796343" y="2932040"/>
            <a:ext cx="353557" cy="7321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999" dirty="0"/>
              <a:t>f</a:t>
            </a:r>
            <a:endParaRPr lang="zh-CN" altLang="en-US" sz="3999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5E3966E-8874-4821-9729-F045FA5D01D1}"/>
              </a:ext>
            </a:extLst>
          </p:cNvPr>
          <p:cNvSpPr txBox="1"/>
          <p:nvPr/>
        </p:nvSpPr>
        <p:spPr>
          <a:xfrm>
            <a:off x="16542113" y="4481340"/>
            <a:ext cx="509442" cy="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①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8177065-2C83-4D12-BEE0-EF866C4428EA}"/>
              </a:ext>
            </a:extLst>
          </p:cNvPr>
          <p:cNvSpPr txBox="1"/>
          <p:nvPr/>
        </p:nvSpPr>
        <p:spPr>
          <a:xfrm>
            <a:off x="18204892" y="4272679"/>
            <a:ext cx="509442" cy="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②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0D66F18-8205-46FF-A99C-4AF40C3162EE}"/>
              </a:ext>
            </a:extLst>
          </p:cNvPr>
          <p:cNvSpPr txBox="1"/>
          <p:nvPr/>
        </p:nvSpPr>
        <p:spPr>
          <a:xfrm>
            <a:off x="14723911" y="5493700"/>
            <a:ext cx="1307102" cy="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3</a:t>
            </a:r>
            <a:r>
              <a:rPr lang="zh-CN" altLang="en-US" sz="2400" dirty="0"/>
              <a:t>位寻址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C96343E-EDF6-4E96-B6C2-5103DABCD413}"/>
              </a:ext>
            </a:extLst>
          </p:cNvPr>
          <p:cNvSpPr txBox="1"/>
          <p:nvPr/>
        </p:nvSpPr>
        <p:spPr>
          <a:xfrm>
            <a:off x="15698369" y="6288986"/>
            <a:ext cx="827842" cy="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输入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1B60EF1-49B6-4CDE-85C2-7497F29A95E3}"/>
              </a:ext>
            </a:extLst>
          </p:cNvPr>
          <p:cNvSpPr txBox="1"/>
          <p:nvPr/>
        </p:nvSpPr>
        <p:spPr>
          <a:xfrm>
            <a:off x="17897116" y="6139592"/>
            <a:ext cx="827842" cy="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输出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CD2A6F1-2A77-4954-8E7D-62DAB9EE0D9D}"/>
              </a:ext>
            </a:extLst>
          </p:cNvPr>
          <p:cNvCxnSpPr>
            <a:cxnSpLocks/>
            <a:stCxn id="29" idx="0"/>
          </p:cNvCxnSpPr>
          <p:nvPr/>
        </p:nvCxnSpPr>
        <p:spPr>
          <a:xfrm flipH="1" flipV="1">
            <a:off x="18010598" y="5724527"/>
            <a:ext cx="300440" cy="41506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62381772-2A66-43CE-8CC0-DD88AE5F9F3C}"/>
              </a:ext>
            </a:extLst>
          </p:cNvPr>
          <p:cNvCxnSpPr>
            <a:cxnSpLocks/>
          </p:cNvCxnSpPr>
          <p:nvPr/>
        </p:nvCxnSpPr>
        <p:spPr>
          <a:xfrm flipV="1">
            <a:off x="16098482" y="5955365"/>
            <a:ext cx="295423" cy="333621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图形 3">
            <a:extLst>
              <a:ext uri="{FF2B5EF4-FFF2-40B4-BE49-F238E27FC236}">
                <a16:creationId xmlns:a16="http://schemas.microsoft.com/office/drawing/2014/main" id="{E9FEE623-50F3-40E7-9B47-5ED2F0A20D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" y="7313222"/>
            <a:ext cx="11199500" cy="2999866"/>
          </a:xfrm>
          <a:prstGeom prst="rect">
            <a:avLst/>
          </a:prstGeom>
        </p:spPr>
      </p:pic>
      <p:grpSp>
        <p:nvGrpSpPr>
          <p:cNvPr id="54" name="组合 53">
            <a:extLst>
              <a:ext uri="{FF2B5EF4-FFF2-40B4-BE49-F238E27FC236}">
                <a16:creationId xmlns:a16="http://schemas.microsoft.com/office/drawing/2014/main" id="{A8DFE4F1-D9AC-4FC6-BCD2-3682100FC57C}"/>
              </a:ext>
            </a:extLst>
          </p:cNvPr>
          <p:cNvGrpSpPr/>
          <p:nvPr/>
        </p:nvGrpSpPr>
        <p:grpSpPr>
          <a:xfrm>
            <a:off x="11364450" y="7281593"/>
            <a:ext cx="7400706" cy="2698317"/>
            <a:chOff x="12118457" y="7286003"/>
            <a:chExt cx="6493936" cy="2367706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4F76696-7A25-439C-87E4-DB1130D1B399}"/>
                </a:ext>
              </a:extLst>
            </p:cNvPr>
            <p:cNvSpPr/>
            <p:nvPr/>
          </p:nvSpPr>
          <p:spPr>
            <a:xfrm>
              <a:off x="14131729" y="8567408"/>
              <a:ext cx="1134591" cy="1086301"/>
            </a:xfrm>
            <a:prstGeom prst="rect">
              <a:avLst/>
            </a:prstGeom>
            <a:ln w="317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D</a:t>
              </a:r>
              <a:r>
                <a:rPr lang="zh-CN" altLang="en-US" sz="2000" dirty="0"/>
                <a:t>锁存器</a:t>
              </a:r>
            </a:p>
          </p:txBody>
        </p:sp>
        <p:sp>
          <p:nvSpPr>
            <p:cNvPr id="8" name="矩形: 圆顶角 7">
              <a:extLst>
                <a:ext uri="{FF2B5EF4-FFF2-40B4-BE49-F238E27FC236}">
                  <a16:creationId xmlns:a16="http://schemas.microsoft.com/office/drawing/2014/main" id="{37DC9025-376C-466C-85AD-99BC02A8897C}"/>
                </a:ext>
              </a:extLst>
            </p:cNvPr>
            <p:cNvSpPr/>
            <p:nvPr/>
          </p:nvSpPr>
          <p:spPr>
            <a:xfrm rot="5400000">
              <a:off x="16323206" y="8620027"/>
              <a:ext cx="859023" cy="893644"/>
            </a:xfrm>
            <a:prstGeom prst="round2SameRect">
              <a:avLst>
                <a:gd name="adj1" fmla="val 50000"/>
                <a:gd name="adj2" fmla="val 0"/>
              </a:avLst>
            </a:prstGeom>
            <a:ln w="317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DDA59CD-1E33-418A-B33B-954C1AD983DB}"/>
                </a:ext>
              </a:extLst>
            </p:cNvPr>
            <p:cNvCxnSpPr>
              <a:cxnSpLocks/>
            </p:cNvCxnSpPr>
            <p:nvPr/>
          </p:nvCxnSpPr>
          <p:spPr>
            <a:xfrm>
              <a:off x="15266320" y="9302796"/>
              <a:ext cx="1045637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4ED049C7-849E-4828-8131-802AC35ECDDC}"/>
                </a:ext>
              </a:extLst>
            </p:cNvPr>
            <p:cNvCxnSpPr/>
            <p:nvPr/>
          </p:nvCxnSpPr>
          <p:spPr>
            <a:xfrm flipH="1">
              <a:off x="15853025" y="8808004"/>
              <a:ext cx="452870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0474D982-765F-459F-A886-7A0D9847156F}"/>
                </a:ext>
              </a:extLst>
            </p:cNvPr>
            <p:cNvCxnSpPr>
              <a:cxnSpLocks/>
            </p:cNvCxnSpPr>
            <p:nvPr/>
          </p:nvCxnSpPr>
          <p:spPr>
            <a:xfrm>
              <a:off x="15853025" y="7751222"/>
              <a:ext cx="0" cy="1056783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87387F4C-0586-48E4-AD56-3FFD0A35D1B2}"/>
                </a:ext>
              </a:extLst>
            </p:cNvPr>
            <p:cNvCxnSpPr>
              <a:cxnSpLocks/>
            </p:cNvCxnSpPr>
            <p:nvPr/>
          </p:nvCxnSpPr>
          <p:spPr>
            <a:xfrm>
              <a:off x="17199540" y="9035946"/>
              <a:ext cx="574752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F7A9E316-5434-4AD6-B0A1-86D106C6C73C}"/>
                </a:ext>
              </a:extLst>
            </p:cNvPr>
            <p:cNvCxnSpPr>
              <a:cxnSpLocks/>
            </p:cNvCxnSpPr>
            <p:nvPr/>
          </p:nvCxnSpPr>
          <p:spPr>
            <a:xfrm>
              <a:off x="13346130" y="9354087"/>
              <a:ext cx="78560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C01B6CE8-22A5-4537-94B0-0CA87915F9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706395" y="8808004"/>
              <a:ext cx="42533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94B965C1-7C74-4C9D-90E8-66F039B10B91}"/>
                </a:ext>
              </a:extLst>
            </p:cNvPr>
            <p:cNvCxnSpPr>
              <a:cxnSpLocks/>
            </p:cNvCxnSpPr>
            <p:nvPr/>
          </p:nvCxnSpPr>
          <p:spPr>
            <a:xfrm>
              <a:off x="13706395" y="7751222"/>
              <a:ext cx="0" cy="1056783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6D37F16-706E-457E-B944-9BB561F10CE4}"/>
                </a:ext>
              </a:extLst>
            </p:cNvPr>
            <p:cNvSpPr txBox="1"/>
            <p:nvPr/>
          </p:nvSpPr>
          <p:spPr>
            <a:xfrm>
              <a:off x="12118457" y="9110558"/>
              <a:ext cx="1285189" cy="4190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数据输入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AEC5C5AB-606B-46D1-8B96-A0674B818292}"/>
                </a:ext>
              </a:extLst>
            </p:cNvPr>
            <p:cNvSpPr txBox="1"/>
            <p:nvPr/>
          </p:nvSpPr>
          <p:spPr>
            <a:xfrm>
              <a:off x="17327204" y="8648893"/>
              <a:ext cx="1285189" cy="4190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数据输出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F9AECA9B-A959-4665-8364-415374B0A4C2}"/>
                </a:ext>
              </a:extLst>
            </p:cNvPr>
            <p:cNvSpPr txBox="1"/>
            <p:nvPr/>
          </p:nvSpPr>
          <p:spPr>
            <a:xfrm>
              <a:off x="13460173" y="7286003"/>
              <a:ext cx="447023" cy="4190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写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7CDEF25-10AB-4998-9320-6FC424CDDB27}"/>
                </a:ext>
              </a:extLst>
            </p:cNvPr>
            <p:cNvSpPr txBox="1"/>
            <p:nvPr/>
          </p:nvSpPr>
          <p:spPr>
            <a:xfrm>
              <a:off x="15583230" y="7286003"/>
              <a:ext cx="447023" cy="4190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读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8DA9BDA5-9D25-44AA-BE43-F2BD5DA6118B}"/>
                </a:ext>
              </a:extLst>
            </p:cNvPr>
            <p:cNvSpPr txBox="1"/>
            <p:nvPr/>
          </p:nvSpPr>
          <p:spPr>
            <a:xfrm>
              <a:off x="16393901" y="8882183"/>
              <a:ext cx="633281" cy="3632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/>
                <a:t>与门</a:t>
              </a: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EA97907B-0BD2-4F4D-8A23-AE97122E8D50}"/>
                </a:ext>
              </a:extLst>
            </p:cNvPr>
            <p:cNvSpPr txBox="1"/>
            <p:nvPr/>
          </p:nvSpPr>
          <p:spPr>
            <a:xfrm>
              <a:off x="15242623" y="8955619"/>
              <a:ext cx="336430" cy="3632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</a:t>
              </a:r>
              <a:endParaRPr lang="zh-CN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3B9C8018-323E-4B50-AF3C-0105D1958EB7}"/>
                </a:ext>
              </a:extLst>
            </p:cNvPr>
            <p:cNvSpPr txBox="1"/>
            <p:nvPr/>
          </p:nvSpPr>
          <p:spPr>
            <a:xfrm>
              <a:off x="13842439" y="8492866"/>
              <a:ext cx="323335" cy="3632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lang="zh-CN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84782243-2D5D-4957-AF81-9B860C9415AD}"/>
                </a:ext>
              </a:extLst>
            </p:cNvPr>
            <p:cNvSpPr txBox="1"/>
            <p:nvPr/>
          </p:nvSpPr>
          <p:spPr>
            <a:xfrm>
              <a:off x="13853062" y="9035946"/>
              <a:ext cx="336430" cy="3632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</a:t>
              </a:r>
              <a:endParaRPr lang="zh-CN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443823F8-6734-4E3E-84B3-995E28B35118}"/>
              </a:ext>
            </a:extLst>
          </p:cNvPr>
          <p:cNvSpPr txBox="1"/>
          <p:nvPr/>
        </p:nvSpPr>
        <p:spPr>
          <a:xfrm>
            <a:off x="-1" y="6808949"/>
            <a:ext cx="441450" cy="7321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999" dirty="0"/>
              <a:t>g</a:t>
            </a:r>
            <a:endParaRPr lang="zh-CN" altLang="en-US" sz="3999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296AC6BD-CA8F-4789-9E9A-5BAF50E6380B}"/>
              </a:ext>
            </a:extLst>
          </p:cNvPr>
          <p:cNvSpPr txBox="1"/>
          <p:nvPr/>
        </p:nvSpPr>
        <p:spPr>
          <a:xfrm>
            <a:off x="10972518" y="6858001"/>
            <a:ext cx="469641" cy="7321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999" dirty="0"/>
              <a:t>h</a:t>
            </a:r>
            <a:endParaRPr lang="zh-CN" altLang="en-US" sz="3999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E5E62C94-F51F-4662-9489-ED7351F1CF0C}"/>
              </a:ext>
            </a:extLst>
          </p:cNvPr>
          <p:cNvCxnSpPr>
            <a:cxnSpLocks/>
          </p:cNvCxnSpPr>
          <p:nvPr/>
        </p:nvCxnSpPr>
        <p:spPr>
          <a:xfrm>
            <a:off x="1186950" y="7288967"/>
            <a:ext cx="822960" cy="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66D36577-115D-41C5-B46A-70AAD9E8984B}"/>
              </a:ext>
            </a:extLst>
          </p:cNvPr>
          <p:cNvSpPr txBox="1"/>
          <p:nvPr/>
        </p:nvSpPr>
        <p:spPr>
          <a:xfrm>
            <a:off x="1202999" y="6851552"/>
            <a:ext cx="78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1tick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64709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</TotalTime>
  <Words>29</Words>
  <Application>Microsoft Office PowerPoint</Application>
  <PresentationFormat>自定义</PresentationFormat>
  <Paragraphs>25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zehan chen</dc:creator>
  <cp:lastModifiedBy>chen zehan</cp:lastModifiedBy>
  <cp:revision>8</cp:revision>
  <dcterms:created xsi:type="dcterms:W3CDTF">2021-08-25T03:26:46Z</dcterms:created>
  <dcterms:modified xsi:type="dcterms:W3CDTF">2021-09-19T10:37:08Z</dcterms:modified>
</cp:coreProperties>
</file>

<file path=docProps/thumbnail.jpeg>
</file>